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</p:sldIdLst>
  <p:sldSz cx="755650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78" y="366377"/>
            <a:ext cx="4290293" cy="568303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248"/>
            <a:ext cx="7336654" cy="6962165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15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6" y="633154"/>
            <a:ext cx="7423477" cy="7674070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16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3" y="662368"/>
            <a:ext cx="7333990" cy="535774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3" y="6021769"/>
            <a:ext cx="6762415" cy="1115800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93" y="7376340"/>
            <a:ext cx="6426427" cy="2556117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17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7" y="408342"/>
            <a:ext cx="6056420" cy="3708117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9" y="4059432"/>
            <a:ext cx="7187510" cy="3960108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18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29" y="834342"/>
            <a:ext cx="7188650" cy="7308274"/>
          </a:xfrm>
          <a:prstGeom prst="rect">
            <a:avLst/>
          </a:prstGeom>
          <a:noFill/>
        </p:spPr>
      </p:pic>
      <p:sp>
        <p:nvSpPr>
          <p:cNvPr id="3" name="Text Box3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19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4" name="Text Box4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6" y="368970"/>
            <a:ext cx="6545107" cy="5436116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7" y="5697837"/>
            <a:ext cx="5712055" cy="4607997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25" y="413423"/>
            <a:ext cx="5945863" cy="7272075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21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lenovo</cp:lastModifiedBy>
  <cp:revision>2</cp:revision>
  <dcterms:created xsi:type="dcterms:W3CDTF">2017-10-23T09:06:44Z</dcterms:created>
  <dcterms:modified xsi:type="dcterms:W3CDTF">2018-11-27T16:39:34Z</dcterms:modified>
</cp:coreProperties>
</file>